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  <p:sldMasterId id="2147483849" r:id="rId4"/>
  </p:sldMasterIdLst>
  <p:notesMasterIdLst>
    <p:notesMasterId r:id="rId25"/>
  </p:notesMasterIdLst>
  <p:sldIdLst>
    <p:sldId id="460" r:id="rId5"/>
    <p:sldId id="467" r:id="rId6"/>
    <p:sldId id="462" r:id="rId7"/>
    <p:sldId id="477" r:id="rId8"/>
    <p:sldId id="473" r:id="rId9"/>
    <p:sldId id="468" r:id="rId10"/>
    <p:sldId id="469" r:id="rId11"/>
    <p:sldId id="478" r:id="rId12"/>
    <p:sldId id="479" r:id="rId13"/>
    <p:sldId id="466" r:id="rId14"/>
    <p:sldId id="471" r:id="rId15"/>
    <p:sldId id="480" r:id="rId16"/>
    <p:sldId id="481" r:id="rId17"/>
    <p:sldId id="484" r:id="rId18"/>
    <p:sldId id="485" r:id="rId19"/>
    <p:sldId id="464" r:id="rId20"/>
    <p:sldId id="482" r:id="rId21"/>
    <p:sldId id="474" r:id="rId22"/>
    <p:sldId id="475" r:id="rId23"/>
    <p:sldId id="472" r:id="rId24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2"/>
    <p:restoredTop sz="94014"/>
  </p:normalViewPr>
  <p:slideViewPr>
    <p:cSldViewPr snapToGrid="0" snapToObjects="1">
      <p:cViewPr varScale="1">
        <p:scale>
          <a:sx n="45" d="100"/>
          <a:sy n="45" d="100"/>
        </p:scale>
        <p:origin x="92" y="656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4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0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810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7940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492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54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651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1890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049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173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92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55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650980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9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8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2KqECC/ipd24-dotnet" TargetMode="External"/><Relationship Id="rId2" Type="http://schemas.openxmlformats.org/officeDocument/2006/relationships/hyperlink" Target="https://bitbucket.org/edwin_jac/yzy/src/master/" TargetMode="Externa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johnabbott-my.sharepoint.com/:f:/g/personal/6170608_johnabbottcollege_net/Er4Ku_urr45DmBBEGU5UmlsBOfcRKirwgitJZ7oTu7BCGA?e=ZT9LiE" TargetMode="External"/><Relationship Id="rId4" Type="http://schemas.openxmlformats.org/officeDocument/2006/relationships/hyperlink" Target="file:///D:\Desktop\ipd24yzy.database.windows.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90C5D-9323-4731-9A32-F33CB9D7BC3D}"/>
              </a:ext>
            </a:extLst>
          </p:cNvPr>
          <p:cNvSpPr txBox="1"/>
          <p:nvPr/>
        </p:nvSpPr>
        <p:spPr>
          <a:xfrm>
            <a:off x="11685182" y="4167650"/>
            <a:ext cx="9356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User Controls / tab, Responsive, 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Animation Effect,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</a:rPr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9429066" y="217165"/>
            <a:ext cx="4722607" cy="61200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082F0EC4-43AC-408A-9739-7D377BA60274}"/>
              </a:ext>
            </a:extLst>
          </p:cNvPr>
          <p:cNvSpPr/>
          <p:nvPr/>
        </p:nvSpPr>
        <p:spPr>
          <a:xfrm rot="5400000">
            <a:off x="5204223" y="5401678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1F2722-BA18-4BE7-AB22-3F8B0A6D94EF}"/>
              </a:ext>
            </a:extLst>
          </p:cNvPr>
          <p:cNvGrpSpPr/>
          <p:nvPr/>
        </p:nvGrpSpPr>
        <p:grpSpPr>
          <a:xfrm>
            <a:off x="4577901" y="2781111"/>
            <a:ext cx="11296285" cy="2785607"/>
            <a:chOff x="232327" y="2782485"/>
            <a:chExt cx="11296285" cy="2785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21D4D4-5C88-4DC1-9857-9006CEE18B11}"/>
                </a:ext>
              </a:extLst>
            </p:cNvPr>
            <p:cNvSpPr/>
            <p:nvPr/>
          </p:nvSpPr>
          <p:spPr>
            <a:xfrm>
              <a:off x="232327" y="2782485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Dictionaries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280853-DC7E-4374-B829-0FEC9FDD2CF5}"/>
                </a:ext>
              </a:extLst>
            </p:cNvPr>
            <p:cNvSpPr/>
            <p:nvPr/>
          </p:nvSpPr>
          <p:spPr>
            <a:xfrm>
              <a:off x="4187826" y="3048156"/>
              <a:ext cx="7340786" cy="2251450"/>
            </a:xfrm>
            <a:custGeom>
              <a:avLst/>
              <a:gdLst>
                <a:gd name="connsiteX0" fmla="*/ 0 w 5030841"/>
                <a:gd name="connsiteY0" fmla="*/ 0 h 2251450"/>
                <a:gd name="connsiteX1" fmla="*/ 5030841 w 5030841"/>
                <a:gd name="connsiteY1" fmla="*/ 0 h 2251450"/>
                <a:gd name="connsiteX2" fmla="*/ 5030841 w 5030841"/>
                <a:gd name="connsiteY2" fmla="*/ 2251450 h 2251450"/>
                <a:gd name="connsiteX3" fmla="*/ 0 w 5030841"/>
                <a:gd name="connsiteY3" fmla="*/ 2251450 h 2251450"/>
                <a:gd name="connsiteX4" fmla="*/ 0 w 5030841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841" h="2251450">
                  <a:moveTo>
                    <a:pt x="0" y="0"/>
                  </a:moveTo>
                  <a:lnTo>
                    <a:pt x="5030841" y="0"/>
                  </a:lnTo>
                  <a:lnTo>
                    <a:pt x="5030841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5B8BB5AF-06BC-4D0A-AC3C-2C0BF5E28EB7}"/>
              </a:ext>
            </a:extLst>
          </p:cNvPr>
          <p:cNvSpPr/>
          <p:nvPr/>
        </p:nvSpPr>
        <p:spPr>
          <a:xfrm rot="5400000">
            <a:off x="9016500" y="8530834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2059734"/>
              <a:satOff val="24125"/>
              <a:lumOff val="10225"/>
              <a:alphaOff val="0"/>
            </a:schemeClr>
          </a:fillRef>
          <a:effectRef idx="0">
            <a:schemeClr val="accent1">
              <a:tint val="50000"/>
              <a:hueOff val="-12059734"/>
              <a:satOff val="24125"/>
              <a:lumOff val="1022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A92A69-3371-4402-945C-EDE0157A5610}"/>
              </a:ext>
            </a:extLst>
          </p:cNvPr>
          <p:cNvGrpSpPr/>
          <p:nvPr/>
        </p:nvGrpSpPr>
        <p:grpSpPr>
          <a:xfrm>
            <a:off x="8390178" y="5910267"/>
            <a:ext cx="9743113" cy="2785607"/>
            <a:chOff x="4044604" y="5911641"/>
            <a:chExt cx="9743113" cy="2785607"/>
          </a:xfrm>
        </p:grpSpPr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0546108F-4D17-4588-B484-A8FB68C033C3}"/>
                </a:ext>
              </a:extLst>
            </p:cNvPr>
            <p:cNvSpPr/>
            <p:nvPr/>
          </p:nvSpPr>
          <p:spPr>
            <a:xfrm>
              <a:off x="4044604" y="5911641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Default Culture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017A0-3360-4890-85E1-B89F40270ABF}"/>
                </a:ext>
              </a:extLst>
            </p:cNvPr>
            <p:cNvSpPr/>
            <p:nvPr/>
          </p:nvSpPr>
          <p:spPr>
            <a:xfrm>
              <a:off x="8024226" y="6177312"/>
              <a:ext cx="5763491" cy="2251450"/>
            </a:xfrm>
            <a:custGeom>
              <a:avLst/>
              <a:gdLst>
                <a:gd name="connsiteX0" fmla="*/ 0 w 2894398"/>
                <a:gd name="connsiteY0" fmla="*/ 0 h 2251450"/>
                <a:gd name="connsiteX1" fmla="*/ 2894398 w 2894398"/>
                <a:gd name="connsiteY1" fmla="*/ 0 h 2251450"/>
                <a:gd name="connsiteX2" fmla="*/ 2894398 w 2894398"/>
                <a:gd name="connsiteY2" fmla="*/ 2251450 h 2251450"/>
                <a:gd name="connsiteX3" fmla="*/ 0 w 2894398"/>
                <a:gd name="connsiteY3" fmla="*/ 2251450 h 2251450"/>
                <a:gd name="connsiteX4" fmla="*/ 0 w 2894398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98" h="2251450">
                  <a:moveTo>
                    <a:pt x="0" y="0"/>
                  </a:moveTo>
                  <a:lnTo>
                    <a:pt x="2894398" y="0"/>
                  </a:lnTo>
                  <a:lnTo>
                    <a:pt x="2894398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78DE67-0DA2-4775-96BA-39F5D405BF92}"/>
              </a:ext>
            </a:extLst>
          </p:cNvPr>
          <p:cNvSpPr/>
          <p:nvPr/>
        </p:nvSpPr>
        <p:spPr>
          <a:xfrm>
            <a:off x="12202455" y="9039423"/>
            <a:ext cx="3979623" cy="2785607"/>
          </a:xfrm>
          <a:custGeom>
            <a:avLst/>
            <a:gdLst>
              <a:gd name="connsiteX0" fmla="*/ 0 w 3979623"/>
              <a:gd name="connsiteY0" fmla="*/ 464361 h 2785607"/>
              <a:gd name="connsiteX1" fmla="*/ 464361 w 3979623"/>
              <a:gd name="connsiteY1" fmla="*/ 0 h 2785607"/>
              <a:gd name="connsiteX2" fmla="*/ 3515262 w 3979623"/>
              <a:gd name="connsiteY2" fmla="*/ 0 h 2785607"/>
              <a:gd name="connsiteX3" fmla="*/ 3979623 w 3979623"/>
              <a:gd name="connsiteY3" fmla="*/ 464361 h 2785607"/>
              <a:gd name="connsiteX4" fmla="*/ 3979623 w 3979623"/>
              <a:gd name="connsiteY4" fmla="*/ 2321246 h 2785607"/>
              <a:gd name="connsiteX5" fmla="*/ 3515262 w 3979623"/>
              <a:gd name="connsiteY5" fmla="*/ 2785607 h 2785607"/>
              <a:gd name="connsiteX6" fmla="*/ 464361 w 3979623"/>
              <a:gd name="connsiteY6" fmla="*/ 2785607 h 2785607"/>
              <a:gd name="connsiteX7" fmla="*/ 0 w 3979623"/>
              <a:gd name="connsiteY7" fmla="*/ 2321246 h 2785607"/>
              <a:gd name="connsiteX8" fmla="*/ 0 w 3979623"/>
              <a:gd name="connsiteY8" fmla="*/ 464361 h 2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9623" h="2785607">
                <a:moveTo>
                  <a:pt x="0" y="464361"/>
                </a:moveTo>
                <a:cubicBezTo>
                  <a:pt x="0" y="207902"/>
                  <a:pt x="207902" y="0"/>
                  <a:pt x="464361" y="0"/>
                </a:cubicBezTo>
                <a:lnTo>
                  <a:pt x="3515262" y="0"/>
                </a:lnTo>
                <a:cubicBezTo>
                  <a:pt x="3771721" y="0"/>
                  <a:pt x="3979623" y="207902"/>
                  <a:pt x="3979623" y="464361"/>
                </a:cubicBezTo>
                <a:lnTo>
                  <a:pt x="3979623" y="2321246"/>
                </a:lnTo>
                <a:cubicBezTo>
                  <a:pt x="3979623" y="2577705"/>
                  <a:pt x="3771721" y="2785607"/>
                  <a:pt x="3515262" y="2785607"/>
                </a:cubicBezTo>
                <a:lnTo>
                  <a:pt x="464361" y="2785607"/>
                </a:lnTo>
                <a:cubicBezTo>
                  <a:pt x="207902" y="2785607"/>
                  <a:pt x="0" y="2577705"/>
                  <a:pt x="0" y="2321246"/>
                </a:cubicBezTo>
                <a:lnTo>
                  <a:pt x="0" y="4643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937" tIns="337937" rIns="337937" bIns="337937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Switch Language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4817FE-5536-47C2-875C-7058E751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46694" y="1507680"/>
            <a:ext cx="24255466" cy="112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89 0.05729 L 1.00924 0.057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6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BEA01-7A5E-4B18-8E87-1FCEBF59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2" y="1744452"/>
            <a:ext cx="19673562" cy="8952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resource files (.</a:t>
            </a:r>
            <a:r>
              <a:rPr kumimoji="0" lang="en-CA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resx</a:t>
            </a: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) in project properties</a:t>
            </a:r>
          </a:p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name/value reference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Dictionary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6724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Add Default Culture in App.config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Default Culture</a:t>
            </a:r>
            <a:endParaRPr lang="en-US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4F36-F93E-4437-AC45-80CCEB1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5017392"/>
            <a:ext cx="20434955" cy="51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59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Based on the UI, Assign value to Default Culture and change language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Switch Default Culture</a:t>
            </a:r>
            <a:endParaRPr lang="en-US" sz="6000" dirty="0"/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076F2FA5-E4F0-40D5-AD7A-9E8AF824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76" y="2852742"/>
            <a:ext cx="20135146" cy="7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7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Import Data from Local to Azure</a:t>
            </a:r>
            <a:endParaRPr lang="en-U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2E0798-271A-414C-B5D9-CB538F7B0888}"/>
              </a:ext>
            </a:extLst>
          </p:cNvPr>
          <p:cNvGrpSpPr/>
          <p:nvPr/>
        </p:nvGrpSpPr>
        <p:grpSpPr>
          <a:xfrm>
            <a:off x="668623" y="3432316"/>
            <a:ext cx="7031950" cy="6655113"/>
            <a:chOff x="668623" y="3432316"/>
            <a:chExt cx="7031950" cy="6655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339966-4EA2-4FD2-BB2C-FED1F75C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23" y="4470400"/>
              <a:ext cx="6567944" cy="56170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4D58E-1D42-44B1-A584-D612768E9703}"/>
                </a:ext>
              </a:extLst>
            </p:cNvPr>
            <p:cNvSpPr txBox="1"/>
            <p:nvPr/>
          </p:nvSpPr>
          <p:spPr>
            <a:xfrm>
              <a:off x="901917" y="3432316"/>
              <a:ext cx="67986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Bulk Insert sql as for local 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AE35D-BEE5-478E-B836-88072AFFE98A}"/>
              </a:ext>
            </a:extLst>
          </p:cNvPr>
          <p:cNvGrpSpPr/>
          <p:nvPr/>
        </p:nvGrpSpPr>
        <p:grpSpPr>
          <a:xfrm>
            <a:off x="11551020" y="2687856"/>
            <a:ext cx="6798983" cy="8725702"/>
            <a:chOff x="11630074" y="2687856"/>
            <a:chExt cx="6798983" cy="8725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6AD11F-A3B8-49A6-A604-CDC7ECE1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074" y="5660572"/>
              <a:ext cx="6798983" cy="5752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F36682-286F-47B3-970B-FDCA86299994}"/>
                </a:ext>
              </a:extLst>
            </p:cNvPr>
            <p:cNvSpPr txBox="1"/>
            <p:nvPr/>
          </p:nvSpPr>
          <p:spPr>
            <a:xfrm>
              <a:off x="12779243" y="2687856"/>
              <a:ext cx="40223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SQL Server Import and Export Wizard</a:t>
              </a:r>
            </a:p>
          </p:txBody>
        </p: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1B3EE9E-53D5-408E-9BC4-6A52C23F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42" y="4248766"/>
            <a:ext cx="4995505" cy="499550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63514C3-FBA3-456B-81EE-6CF6E092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20879" y="3923499"/>
            <a:ext cx="4703989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DB Model Update Overwrite Codes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A58E-1673-45B6-AFC4-87FE6770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25687"/>
            <a:ext cx="14717358" cy="11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need further optimization</a:t>
            </a:r>
          </a:p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ntegrate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 JS Payment Gateway with WPF desktop App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61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…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74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80B83-5F0A-4B9D-8E34-660C17FBF9D9}"/>
              </a:ext>
            </a:extLst>
          </p:cNvPr>
          <p:cNvSpPr txBox="1"/>
          <p:nvPr/>
        </p:nvSpPr>
        <p:spPr>
          <a:xfrm>
            <a:off x="414822" y="10963460"/>
            <a:ext cx="1939717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Link to project resources: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Source code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Project management record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-- Database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 drive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– Installation file</a:t>
            </a:r>
          </a:p>
        </p:txBody>
      </p:sp>
    </p:spTree>
    <p:extLst>
      <p:ext uri="{BB962C8B-B14F-4D97-AF65-F5344CB8AC3E}">
        <p14:creationId xmlns:p14="http://schemas.microsoft.com/office/powerpoint/2010/main" val="12824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A021A3D4-E1A6-4BDD-A5EF-DE14C90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pic>
        <p:nvPicPr>
          <p:cNvPr id="37" name="Picture 36" descr="Diagram, text, chat or text message&#10;&#10;Description automatically generated">
            <a:extLst>
              <a:ext uri="{FF2B5EF4-FFF2-40B4-BE49-F238E27FC236}">
                <a16:creationId xmlns:a16="http://schemas.microsoft.com/office/drawing/2014/main" id="{804963CC-5AF6-4148-A90D-D8E28DD5F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067" y="6875452"/>
            <a:ext cx="5125359" cy="50112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BC91DFB-6485-469D-B274-CBFF597D1588}"/>
              </a:ext>
            </a:extLst>
          </p:cNvPr>
          <p:cNvGrpSpPr/>
          <p:nvPr/>
        </p:nvGrpSpPr>
        <p:grpSpPr>
          <a:xfrm>
            <a:off x="537689" y="5498767"/>
            <a:ext cx="15463904" cy="2845522"/>
            <a:chOff x="419100" y="6639847"/>
            <a:chExt cx="11389437" cy="2065995"/>
          </a:xfrm>
        </p:grpSpPr>
        <p:pic>
          <p:nvPicPr>
            <p:cNvPr id="40" name="Picture 3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7621FD8-E6CA-438E-AB75-615E3987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7823FA5A-CCD0-4205-892B-44B2FC8C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ABC995-19A8-49B2-9C4C-2DC41A4A9515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3B13018D-D098-4BBA-9C2E-E26868A878B4}"/>
              </a:ext>
            </a:extLst>
          </p:cNvPr>
          <p:cNvSpPr/>
          <p:nvPr/>
        </p:nvSpPr>
        <p:spPr>
          <a:xfrm>
            <a:off x="599508" y="3082583"/>
            <a:ext cx="2190784" cy="228050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Callout: Down Arrow 43">
            <a:extLst>
              <a:ext uri="{FF2B5EF4-FFF2-40B4-BE49-F238E27FC236}">
                <a16:creationId xmlns:a16="http://schemas.microsoft.com/office/drawing/2014/main" id="{3C9F4570-81AC-421C-9D39-84F3DE10E2E0}"/>
              </a:ext>
            </a:extLst>
          </p:cNvPr>
          <p:cNvSpPr/>
          <p:nvPr/>
        </p:nvSpPr>
        <p:spPr>
          <a:xfrm>
            <a:off x="5562484" y="3082581"/>
            <a:ext cx="2190784" cy="228050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Callout: Down Arrow 44">
            <a:extLst>
              <a:ext uri="{FF2B5EF4-FFF2-40B4-BE49-F238E27FC236}">
                <a16:creationId xmlns:a16="http://schemas.microsoft.com/office/drawing/2014/main" id="{9494F5C0-E4ED-43A0-A18A-ADCFCD797198}"/>
              </a:ext>
            </a:extLst>
          </p:cNvPr>
          <p:cNvSpPr/>
          <p:nvPr/>
        </p:nvSpPr>
        <p:spPr>
          <a:xfrm>
            <a:off x="10525460" y="3082580"/>
            <a:ext cx="2190784" cy="228050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E1DF3B-7FB0-4099-A23F-20805DFF41A9}"/>
              </a:ext>
            </a:extLst>
          </p:cNvPr>
          <p:cNvGrpSpPr/>
          <p:nvPr/>
        </p:nvGrpSpPr>
        <p:grpSpPr>
          <a:xfrm>
            <a:off x="7753268" y="3441965"/>
            <a:ext cx="2772192" cy="381517"/>
            <a:chOff x="7753268" y="3441965"/>
            <a:chExt cx="2772192" cy="381517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CB0F52FB-DDB2-44C5-9D5C-CA043CBFF480}"/>
                </a:ext>
              </a:extLst>
            </p:cNvPr>
            <p:cNvCxnSpPr>
              <a:stCxn id="45" idx="1"/>
              <a:endCxn id="44" idx="3"/>
            </p:cNvCxnSpPr>
            <p:nvPr/>
          </p:nvCxnSpPr>
          <p:spPr>
            <a:xfrm rot="10800000" flipV="1">
              <a:off x="7753268" y="3823481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B5BAB-3D94-4B7A-B74C-CD9037446611}"/>
                </a:ext>
              </a:extLst>
            </p:cNvPr>
            <p:cNvSpPr txBox="1"/>
            <p:nvPr/>
          </p:nvSpPr>
          <p:spPr>
            <a:xfrm>
              <a:off x="8638560" y="3441965"/>
              <a:ext cx="1001607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rgbClr val="0070C0"/>
                  </a:solidFill>
                </a:rPr>
                <a:t>Message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61FA7-37E1-4A7E-84CD-4113337387D1}"/>
              </a:ext>
            </a:extLst>
          </p:cNvPr>
          <p:cNvGrpSpPr/>
          <p:nvPr/>
        </p:nvGrpSpPr>
        <p:grpSpPr>
          <a:xfrm>
            <a:off x="2790292" y="3471035"/>
            <a:ext cx="2772192" cy="381514"/>
            <a:chOff x="2790292" y="3471035"/>
            <a:chExt cx="2772192" cy="381514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609E6A57-E2ED-4C77-8A38-984F88A3BE3C}"/>
                </a:ext>
              </a:extLst>
            </p:cNvPr>
            <p:cNvCxnSpPr/>
            <p:nvPr/>
          </p:nvCxnSpPr>
          <p:spPr>
            <a:xfrm rot="10800000" flipV="1">
              <a:off x="2790292" y="3852546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BAF8B-B61D-4AE7-99E4-9BD10890E768}"/>
                </a:ext>
              </a:extLst>
            </p:cNvPr>
            <p:cNvSpPr txBox="1"/>
            <p:nvPr/>
          </p:nvSpPr>
          <p:spPr>
            <a:xfrm>
              <a:off x="3082497" y="3471035"/>
              <a:ext cx="2187781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L="0" marR="0" indent="0" algn="l" defTabSz="914042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 err="1"/>
                <a:t>ValidatesOnDataErrors</a:t>
              </a:r>
              <a:endParaRPr lang="en-US" dirty="0"/>
            </a:p>
          </p:txBody>
        </p:sp>
      </p:grp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7DADEA1C-CD68-4B96-817A-2D4CB6153BD4}"/>
              </a:ext>
            </a:extLst>
          </p:cNvPr>
          <p:cNvSpPr/>
          <p:nvPr/>
        </p:nvSpPr>
        <p:spPr>
          <a:xfrm>
            <a:off x="1934434" y="9006091"/>
            <a:ext cx="4042152" cy="872528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84A8C843-CCEC-422F-9B20-BAFB1AFDFD29}"/>
              </a:ext>
            </a:extLst>
          </p:cNvPr>
          <p:cNvSpPr/>
          <p:nvPr/>
        </p:nvSpPr>
        <p:spPr>
          <a:xfrm>
            <a:off x="1934434" y="10250209"/>
            <a:ext cx="4042152" cy="872528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BC9BCD12-B16E-4415-B316-38263810DE41}"/>
              </a:ext>
            </a:extLst>
          </p:cNvPr>
          <p:cNvSpPr/>
          <p:nvPr/>
        </p:nvSpPr>
        <p:spPr>
          <a:xfrm>
            <a:off x="1934434" y="11435694"/>
            <a:ext cx="4042152" cy="872528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ACID</a:t>
            </a:r>
            <a:endParaRPr lang="en-US" sz="1600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6FDF62-2667-4966-A544-5CEFE1A3EBA6}"/>
              </a:ext>
            </a:extLst>
          </p:cNvPr>
          <p:cNvGrpSpPr/>
          <p:nvPr/>
        </p:nvGrpSpPr>
        <p:grpSpPr>
          <a:xfrm>
            <a:off x="16630734" y="541129"/>
            <a:ext cx="7193074" cy="6183186"/>
            <a:chOff x="13282064" y="655344"/>
            <a:chExt cx="10640676" cy="9745260"/>
          </a:xfrm>
        </p:grpSpPr>
        <p:pic>
          <p:nvPicPr>
            <p:cNvPr id="53" name="Picture 5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EEDF910-F440-4E90-B621-6EBF4F3F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64" y="655344"/>
              <a:ext cx="10640676" cy="974526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8B0B96-6C9E-4B3A-8C2D-A32F188A1274}"/>
                </a:ext>
              </a:extLst>
            </p:cNvPr>
            <p:cNvGrpSpPr/>
            <p:nvPr/>
          </p:nvGrpSpPr>
          <p:grpSpPr>
            <a:xfrm>
              <a:off x="13282064" y="655344"/>
              <a:ext cx="10640676" cy="9745260"/>
              <a:chOff x="13282064" y="655344"/>
              <a:chExt cx="10640676" cy="97452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7AC3C3-472F-42F1-8095-3246323C93C2}"/>
                  </a:ext>
                </a:extLst>
              </p:cNvPr>
              <p:cNvSpPr/>
              <p:nvPr/>
            </p:nvSpPr>
            <p:spPr>
              <a:xfrm>
                <a:off x="13282064" y="655344"/>
                <a:ext cx="10640676" cy="4971593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C054C6D-1FF5-4CC5-81FD-61644FC1D0D1}"/>
                  </a:ext>
                </a:extLst>
              </p:cNvPr>
              <p:cNvSpPr/>
              <p:nvPr/>
            </p:nvSpPr>
            <p:spPr>
              <a:xfrm>
                <a:off x="13282064" y="7038860"/>
                <a:ext cx="10640676" cy="3361744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0412D8-BA85-4B8B-AFD7-44C3C5008317}"/>
                  </a:ext>
                </a:extLst>
              </p:cNvPr>
              <p:cNvSpPr/>
              <p:nvPr/>
            </p:nvSpPr>
            <p:spPr>
              <a:xfrm>
                <a:off x="18320349" y="5614715"/>
                <a:ext cx="5602391" cy="1424146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BEE69A-DCE0-4CBB-BDED-D4351F0C8E38}"/>
                </a:ext>
              </a:extLst>
            </p:cNvPr>
            <p:cNvSpPr/>
            <p:nvPr/>
          </p:nvSpPr>
          <p:spPr>
            <a:xfrm>
              <a:off x="13874651" y="6446710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0FB403-0F5C-472E-A8E6-2FC1CCF2F432}"/>
                </a:ext>
              </a:extLst>
            </p:cNvPr>
            <p:cNvSpPr/>
            <p:nvPr/>
          </p:nvSpPr>
          <p:spPr>
            <a:xfrm>
              <a:off x="13890979" y="5835843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867B0BA-817E-4970-B593-F5ABCC8A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Unit Test on MVVM</a:t>
            </a:r>
            <a:endParaRPr lang="en-US" sz="6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71E167-A396-4D6A-83A7-7F86C1871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7"/>
          <a:stretch/>
        </p:blipFill>
        <p:spPr>
          <a:xfrm>
            <a:off x="3224238" y="2135527"/>
            <a:ext cx="8967762" cy="1158047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0DF7B6-F81B-4D1E-8858-19D1FF30C2C9}"/>
              </a:ext>
            </a:extLst>
          </p:cNvPr>
          <p:cNvSpPr/>
          <p:nvPr/>
        </p:nvSpPr>
        <p:spPr>
          <a:xfrm>
            <a:off x="236436" y="3126921"/>
            <a:ext cx="2751365" cy="800100"/>
          </a:xfrm>
          <a:prstGeom prst="wedgeRoundRectCallout">
            <a:avLst>
              <a:gd name="adj1" fmla="val 108247"/>
              <a:gd name="adj2" fmla="val 1829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View Model</a:t>
            </a:r>
            <a:endParaRPr lang="en-US" sz="1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ABB73B-2F77-4814-9F8E-34CAC8763F03}"/>
              </a:ext>
            </a:extLst>
          </p:cNvPr>
          <p:cNvSpPr/>
          <p:nvPr/>
        </p:nvSpPr>
        <p:spPr>
          <a:xfrm>
            <a:off x="236436" y="6020027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Add of View Model</a:t>
            </a:r>
            <a:endParaRPr lang="en-US" sz="1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667A5E-5977-4939-B742-7EABA08FA213}"/>
              </a:ext>
            </a:extLst>
          </p:cNvPr>
          <p:cNvSpPr/>
          <p:nvPr/>
        </p:nvSpPr>
        <p:spPr>
          <a:xfrm>
            <a:off x="236436" y="8113033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Update of View Model</a:t>
            </a:r>
            <a:endParaRPr lang="en-US" sz="1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F610DD-3C0F-41DB-8E06-F057AE2033F0}"/>
              </a:ext>
            </a:extLst>
          </p:cNvPr>
          <p:cNvSpPr/>
          <p:nvPr/>
        </p:nvSpPr>
        <p:spPr>
          <a:xfrm>
            <a:off x="236435" y="10053411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Delete of View Model</a:t>
            </a:r>
            <a:endParaRPr lang="en-US" sz="18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89B7E1-3F86-4F66-8EA5-A3C3881A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3" y="6352099"/>
            <a:ext cx="9429750" cy="21609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CA1A9-BC71-49AF-AC2B-ACC7B6DE0885}"/>
              </a:ext>
            </a:extLst>
          </p:cNvPr>
          <p:cNvGrpSpPr/>
          <p:nvPr/>
        </p:nvGrpSpPr>
        <p:grpSpPr>
          <a:xfrm>
            <a:off x="13087350" y="4645479"/>
            <a:ext cx="2906486" cy="4791978"/>
            <a:chOff x="13087350" y="4645479"/>
            <a:chExt cx="2906486" cy="4791978"/>
          </a:xfrm>
        </p:grpSpPr>
        <p:sp>
          <p:nvSpPr>
            <p:cNvPr id="13" name="Double Brace 12">
              <a:extLst>
                <a:ext uri="{FF2B5EF4-FFF2-40B4-BE49-F238E27FC236}">
                  <a16:creationId xmlns:a16="http://schemas.microsoft.com/office/drawing/2014/main" id="{2A2A682B-340C-4C8B-AF97-615C4E273196}"/>
                </a:ext>
              </a:extLst>
            </p:cNvPr>
            <p:cNvSpPr/>
            <p:nvPr/>
          </p:nvSpPr>
          <p:spPr>
            <a:xfrm>
              <a:off x="13087350" y="4645479"/>
              <a:ext cx="2906486" cy="4727121"/>
            </a:xfrm>
            <a:prstGeom prst="bracePair">
              <a:avLst/>
            </a:prstGeom>
            <a:solidFill>
              <a:schemeClr val="bg2">
                <a:lumMod val="90000"/>
                <a:alpha val="7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A4AE75-6377-4BC0-A251-1CE398730E53}"/>
                </a:ext>
              </a:extLst>
            </p:cNvPr>
            <p:cNvSpPr txBox="1"/>
            <p:nvPr/>
          </p:nvSpPr>
          <p:spPr>
            <a:xfrm>
              <a:off x="13900834" y="8791126"/>
              <a:ext cx="1279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XAML</a:t>
              </a:r>
              <a:endPara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849C4-5E5A-44D8-89EF-68358BE6DA60}"/>
              </a:ext>
            </a:extLst>
          </p:cNvPr>
          <p:cNvGrpSpPr/>
          <p:nvPr/>
        </p:nvGrpSpPr>
        <p:grpSpPr>
          <a:xfrm>
            <a:off x="16978992" y="4645479"/>
            <a:ext cx="6503559" cy="4791977"/>
            <a:chOff x="16978992" y="4645479"/>
            <a:chExt cx="6503559" cy="4791977"/>
          </a:xfrm>
        </p:grpSpPr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2B24E688-70CF-4DE0-9352-62FE4D667837}"/>
                </a:ext>
              </a:extLst>
            </p:cNvPr>
            <p:cNvSpPr/>
            <p:nvPr/>
          </p:nvSpPr>
          <p:spPr>
            <a:xfrm>
              <a:off x="16978992" y="4645479"/>
              <a:ext cx="6503559" cy="4727121"/>
            </a:xfrm>
            <a:prstGeom prst="bracePair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A119E-87F4-4676-ACBB-45B8DE22A6ED}"/>
                </a:ext>
              </a:extLst>
            </p:cNvPr>
            <p:cNvSpPr txBox="1"/>
            <p:nvPr/>
          </p:nvSpPr>
          <p:spPr>
            <a:xfrm>
              <a:off x="17903855" y="8791125"/>
              <a:ext cx="4653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accent2">
                      <a:lumMod val="75000"/>
                    </a:schemeClr>
                  </a:solidFill>
                </a:rPr>
                <a:t>Business Logic and Data</a:t>
              </a:r>
              <a:endParaRPr lang="en-US" sz="3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559</Words>
  <Application>Microsoft Office PowerPoint</Application>
  <PresentationFormat>Custom</PresentationFormat>
  <Paragraphs>89</Paragraphs>
  <Slides>20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Helvetica Light</vt:lpstr>
      <vt:lpstr>Helvetica Neue</vt:lpstr>
      <vt:lpstr>Lato Hairline</vt:lpstr>
      <vt:lpstr>Lato Light</vt:lpstr>
      <vt:lpstr>Lato Thin</vt:lpstr>
      <vt:lpstr>Arial</vt:lpstr>
      <vt:lpstr>Bradley Hand ITC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1_picture_backgrounds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Unit Test on MVVM</vt:lpstr>
      <vt:lpstr>User Interface</vt:lpstr>
      <vt:lpstr>String Translation</vt:lpstr>
      <vt:lpstr>String Translation</vt:lpstr>
      <vt:lpstr>String Translation – Build Dictionary</vt:lpstr>
      <vt:lpstr>String Translation – Set Default Culture</vt:lpstr>
      <vt:lpstr>String Translation – Switch Default Culture</vt:lpstr>
      <vt:lpstr>Database – Import Data from Local to Azure</vt:lpstr>
      <vt:lpstr>Database – DB Model Update Overwrite Codes</vt:lpstr>
      <vt:lpstr>PowerPoint Presentation</vt:lpstr>
      <vt:lpstr>PowerPoint Presentation</vt:lpstr>
      <vt:lpstr>Thank You! Merci!   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Edwin LI</cp:lastModifiedBy>
  <cp:revision>146</cp:revision>
  <dcterms:created xsi:type="dcterms:W3CDTF">2020-11-27T00:34:42Z</dcterms:created>
  <dcterms:modified xsi:type="dcterms:W3CDTF">2021-04-19T22:40:50Z</dcterms:modified>
</cp:coreProperties>
</file>